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14" y="-7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DAB7C8-7640-424B-ABD2-B0FA2F424DAE}" type="datetimeFigureOut">
              <a:rPr lang="en-AU" smtClean="0"/>
              <a:t>22/03/2012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DC0001-7A58-4241-8C01-9527BB561A11}" type="slidenum">
              <a:rPr lang="en-AU" smtClean="0"/>
              <a:t>‹#›</a:t>
            </a:fld>
            <a:endParaRPr lang="en-AU"/>
          </a:p>
        </p:txBody>
      </p:sp>
    </p:spTree>
    <p:extLst>
      <p:ext uri="{BB962C8B-B14F-4D97-AF65-F5344CB8AC3E}">
        <p14:creationId xmlns:p14="http://schemas.microsoft.com/office/powerpoint/2010/main" val="4061853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FE862C-45D2-4666-BEBF-5E728B8E43E9}" type="slidenum">
              <a:rPr lang="en-US">
                <a:solidFill>
                  <a:prstClr val="black"/>
                </a:solidFill>
              </a:rPr>
              <a:pPr/>
              <a:t>1</a:t>
            </a:fld>
            <a:endParaRPr lang="en-US">
              <a:solidFill>
                <a:prstClr val="black"/>
              </a:solidFill>
            </a:endParaRPr>
          </a:p>
        </p:txBody>
      </p:sp>
      <p:sp>
        <p:nvSpPr>
          <p:cNvPr id="10242" name="Rectangle 2"/>
          <p:cNvSpPr>
            <a:spLocks noRo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67805F-7007-436F-A485-36D980CFDC64}" type="slidenum">
              <a:rPr lang="en-US">
                <a:solidFill>
                  <a:prstClr val="black"/>
                </a:solidFill>
              </a:rPr>
              <a:pPr/>
              <a:t>2</a:t>
            </a:fld>
            <a:endParaRPr lang="en-US">
              <a:solidFill>
                <a:prstClr val="black"/>
              </a:solidFill>
            </a:endParaRPr>
          </a:p>
        </p:txBody>
      </p:sp>
      <p:sp>
        <p:nvSpPr>
          <p:cNvPr id="12290" name="Rectangle 2"/>
          <p:cNvSpPr>
            <a:spLocks noRo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CCC03C8-51E6-4367-A127-04C25E08A18E}"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2152722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2D94861-1C93-4B3E-9333-4ED36AC618FC}"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1742115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C82B9B4-DD97-4A2A-B0A1-ACDA2D38B9BC}"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833266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BBC6F86-7982-4AB2-AF8D-ECB4E7E88FE1}"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1976448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3A9B0E5-2796-4A63-AFA1-94DA4CAD4799}"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879262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AU">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AU">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7AB92D1-2872-4E1F-BC70-3C53CBC3B259}"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1728140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endParaRPr lang="en-AU">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AU">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9D4B3AD0-CD12-448C-9FCC-C35318E3D261}"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2146444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AU">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AU">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2C57020-C05C-4098-B549-5060923E2FF4}"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3948889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AU">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AU">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7F42DD68-07E6-4D3D-9655-E025FB0A44EB}"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1930884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AU">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33E5CD9-FCCB-4889-9ED0-620FFA36F83F}"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2398513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AU">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59780A2-9E2B-4054-9496-727DBD62E148}"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49424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a:latin typeface="+mn-lt"/>
              </a:defRPr>
            </a:lvl1pPr>
          </a:lstStyle>
          <a:p>
            <a:pPr fontAlgn="base">
              <a:spcAft>
                <a:spcPct val="0"/>
              </a:spcAft>
            </a:pPr>
            <a:endParaRPr lang="en-AU">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a:latin typeface="+mn-lt"/>
              </a:defRPr>
            </a:lvl1pPr>
          </a:lstStyle>
          <a:p>
            <a:pPr algn="ctr" fontAlgn="base">
              <a:spcAft>
                <a:spcPct val="0"/>
              </a:spcAft>
            </a:pPr>
            <a:endParaRPr lang="en-AU">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atin typeface="+mn-lt"/>
              </a:defRPr>
            </a:lvl1pPr>
          </a:lstStyle>
          <a:p>
            <a:pPr fontAlgn="base">
              <a:spcAft>
                <a:spcPct val="0"/>
              </a:spcAft>
            </a:pPr>
            <a:fld id="{7FB99C93-D081-4D8B-93CA-D96CFD396E09}" type="slidenum">
              <a:rPr lang="en-AU">
                <a:solidFill>
                  <a:srgbClr val="000000"/>
                </a:solidFill>
                <a:cs typeface="Arial" charset="0"/>
              </a:rPr>
              <a:pPr fontAlgn="base">
                <a:spcAft>
                  <a:spcPct val="0"/>
                </a:spcAft>
              </a:pPr>
              <a:t>‹#›</a:t>
            </a:fld>
            <a:endParaRPr lang="en-AU">
              <a:solidFill>
                <a:srgbClr val="000000"/>
              </a:solidFill>
              <a:cs typeface="Arial" charset="0"/>
            </a:endParaRPr>
          </a:p>
        </p:txBody>
      </p:sp>
    </p:spTree>
    <p:extLst>
      <p:ext uri="{BB962C8B-B14F-4D97-AF65-F5344CB8AC3E}">
        <p14:creationId xmlns:p14="http://schemas.microsoft.com/office/powerpoint/2010/main" val="420475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1"/>
            </a:gs>
            <a:gs pos="100000">
              <a:schemeClr val="accent2"/>
            </a:gs>
          </a:gsLst>
          <a:lin ang="0" scaled="1"/>
        </a:gradFill>
        <a:effectLst/>
      </p:bgPr>
    </p:bg>
    <p:spTree>
      <p:nvGrpSpPr>
        <p:cNvPr id="1" name=""/>
        <p:cNvGrpSpPr/>
        <p:nvPr/>
      </p:nvGrpSpPr>
      <p:grpSpPr>
        <a:xfrm>
          <a:off x="0" y="0"/>
          <a:ext cx="0" cy="0"/>
          <a:chOff x="0" y="0"/>
          <a:chExt cx="0" cy="0"/>
        </a:xfrm>
      </p:grpSpPr>
      <p:pic>
        <p:nvPicPr>
          <p:cNvPr id="9218" name="Picture 2" descr="MCj0424484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613" y="585788"/>
            <a:ext cx="5543550" cy="5075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967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1"/>
            </a:gs>
            <a:gs pos="100000">
              <a:schemeClr val="accent2"/>
            </a:gs>
          </a:gsLst>
          <a:lin ang="0" scaled="1"/>
        </a:gra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533400"/>
            <a:ext cx="8001000" cy="5334000"/>
          </a:xfrm>
        </p:spPr>
        <p:txBody>
          <a:bodyPr/>
          <a:lstStyle/>
          <a:p>
            <a:pPr algn="l"/>
            <a:r>
              <a:rPr lang="en-US" sz="3200" b="1">
                <a:solidFill>
                  <a:schemeClr val="bg1"/>
                </a:solidFill>
                <a:latin typeface="Arial" charset="0"/>
                <a:cs typeface="Times New Roman" pitchFamily="18" charset="0"/>
              </a:rPr>
              <a:t/>
            </a:r>
            <a:br>
              <a:rPr lang="en-US" sz="3200" b="1">
                <a:solidFill>
                  <a:schemeClr val="bg1"/>
                </a:solidFill>
                <a:latin typeface="Arial" charset="0"/>
                <a:cs typeface="Times New Roman" pitchFamily="18" charset="0"/>
              </a:rPr>
            </a:br>
            <a:r>
              <a:rPr lang="en-US" sz="3200" b="1">
                <a:solidFill>
                  <a:schemeClr val="bg1"/>
                </a:solidFill>
                <a:latin typeface="Arial" charset="0"/>
                <a:cs typeface="Times New Roman" pitchFamily="18" charset="0"/>
              </a:rPr>
              <a:t>                    CROSS - EYED</a:t>
            </a:r>
            <a:br>
              <a:rPr lang="en-US" sz="3200" b="1">
                <a:solidFill>
                  <a:schemeClr val="bg1"/>
                </a:solidFill>
                <a:latin typeface="Arial" charset="0"/>
                <a:cs typeface="Times New Roman" pitchFamily="18" charset="0"/>
              </a:rPr>
            </a:br>
            <a:r>
              <a:rPr lang="en-US" sz="3200" b="1">
                <a:solidFill>
                  <a:schemeClr val="bg1"/>
                </a:solidFill>
                <a:latin typeface="Arial" charset="0"/>
                <a:cs typeface="Times New Roman" pitchFamily="18" charset="0"/>
              </a:rPr>
              <a:t/>
            </a:r>
            <a:br>
              <a:rPr lang="en-US" sz="3200" b="1">
                <a:solidFill>
                  <a:schemeClr val="bg1"/>
                </a:solidFill>
                <a:latin typeface="Arial" charset="0"/>
                <a:cs typeface="Times New Roman" pitchFamily="18" charset="0"/>
              </a:rPr>
            </a:br>
            <a:r>
              <a:rPr lang="en-US" sz="3200">
                <a:solidFill>
                  <a:schemeClr val="bg1"/>
                </a:solidFill>
                <a:latin typeface="Arial" charset="0"/>
                <a:cs typeface="Times New Roman" pitchFamily="18" charset="0"/>
              </a:rPr>
              <a:t>Remember to keep your eyes on the Man,</a:t>
            </a:r>
            <a:br>
              <a:rPr lang="en-US" sz="3200">
                <a:solidFill>
                  <a:schemeClr val="bg1"/>
                </a:solidFill>
                <a:latin typeface="Arial" charset="0"/>
                <a:cs typeface="Times New Roman" pitchFamily="18" charset="0"/>
              </a:rPr>
            </a:br>
            <a:r>
              <a:rPr lang="en-US" sz="3200">
                <a:solidFill>
                  <a:schemeClr val="bg1"/>
                </a:solidFill>
                <a:latin typeface="Arial" charset="0"/>
                <a:cs typeface="Times New Roman" pitchFamily="18" charset="0"/>
              </a:rPr>
              <a:t>On the good Lord Jesus and His master plan.</a:t>
            </a:r>
            <a:br>
              <a:rPr lang="en-US" sz="3200">
                <a:solidFill>
                  <a:schemeClr val="bg1"/>
                </a:solidFill>
                <a:latin typeface="Arial" charset="0"/>
                <a:cs typeface="Times New Roman" pitchFamily="18" charset="0"/>
              </a:rPr>
            </a:br>
            <a:r>
              <a:rPr lang="en-US" sz="3200">
                <a:solidFill>
                  <a:schemeClr val="bg1"/>
                </a:solidFill>
                <a:latin typeface="Arial" charset="0"/>
                <a:cs typeface="Times New Roman" pitchFamily="18" charset="0"/>
              </a:rPr>
              <a:t>Keep your eye on the King, keep your eye on the Cross,</a:t>
            </a:r>
            <a:br>
              <a:rPr lang="en-US" sz="3200">
                <a:solidFill>
                  <a:schemeClr val="bg1"/>
                </a:solidFill>
                <a:latin typeface="Arial" charset="0"/>
                <a:cs typeface="Times New Roman" pitchFamily="18" charset="0"/>
              </a:rPr>
            </a:br>
            <a:r>
              <a:rPr lang="en-US" sz="3200">
                <a:solidFill>
                  <a:schemeClr val="bg1"/>
                </a:solidFill>
                <a:latin typeface="Arial" charset="0"/>
                <a:cs typeface="Times New Roman" pitchFamily="18" charset="0"/>
              </a:rPr>
              <a:t>Keep your eye on Jesus and you’ll  never be lost.</a:t>
            </a:r>
            <a:br>
              <a:rPr lang="en-US" sz="3200">
                <a:solidFill>
                  <a:schemeClr val="bg1"/>
                </a:solidFill>
                <a:latin typeface="Arial" charset="0"/>
                <a:cs typeface="Times New Roman" pitchFamily="18" charset="0"/>
              </a:rPr>
            </a:br>
            <a:r>
              <a:rPr lang="en-US" sz="3200">
                <a:solidFill>
                  <a:schemeClr val="bg1"/>
                </a:solidFill>
                <a:latin typeface="Arial" charset="0"/>
                <a:cs typeface="Times New Roman" pitchFamily="18" charset="0"/>
              </a:rPr>
              <a:t>GET CROSS-EYED!  GET CROSS-EYED!</a:t>
            </a:r>
            <a:br>
              <a:rPr lang="en-US" sz="3200">
                <a:solidFill>
                  <a:schemeClr val="bg1"/>
                </a:solidFill>
                <a:latin typeface="Arial" charset="0"/>
                <a:cs typeface="Times New Roman" pitchFamily="18" charset="0"/>
              </a:rPr>
            </a:br>
            <a:r>
              <a:rPr lang="en-US" sz="3200">
                <a:solidFill>
                  <a:schemeClr val="bg1"/>
                </a:solidFill>
                <a:latin typeface="Arial" charset="0"/>
                <a:cs typeface="Times New Roman" pitchFamily="18" charset="0"/>
              </a:rPr>
              <a:t>GET CROSS-EYED!  GET CROSS-EYED!</a:t>
            </a:r>
            <a:endParaRPr lang="en-US" sz="3200">
              <a:solidFill>
                <a:schemeClr val="bg1"/>
              </a:solidFill>
              <a:latin typeface="Arial" charset="0"/>
            </a:endParaRPr>
          </a:p>
        </p:txBody>
      </p:sp>
    </p:spTree>
    <p:extLst>
      <p:ext uri="{BB962C8B-B14F-4D97-AF65-F5344CB8AC3E}">
        <p14:creationId xmlns:p14="http://schemas.microsoft.com/office/powerpoint/2010/main" val="3741496927"/>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CC66"/>
        </a:lt1>
        <a:dk2>
          <a:srgbClr val="000000"/>
        </a:dk2>
        <a:lt2>
          <a:srgbClr val="000000"/>
        </a:lt2>
        <a:accent1>
          <a:srgbClr val="000000"/>
        </a:accent1>
        <a:accent2>
          <a:srgbClr val="000000"/>
        </a:accent2>
        <a:accent3>
          <a:srgbClr val="FFE2B8"/>
        </a:accent3>
        <a:accent4>
          <a:srgbClr val="000000"/>
        </a:accent4>
        <a:accent5>
          <a:srgbClr val="AAAAAA"/>
        </a:accent5>
        <a:accent6>
          <a:srgbClr val="0000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Words>
  <Application>Microsoft Office PowerPoint</Application>
  <PresentationFormat>On-screen Show (4:3)</PresentationFormat>
  <Paragraphs>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                     CROSS - EYED  Remember to keep your eyes on the Man, On the good Lord Jesus and His master plan. Keep your eye on the King, keep your eye on the Cross, Keep your eye on Jesus and you’ll  never be lost. GET CROSS-EYED!  GET CROSS-EYED! GET CROSS-EYED!  GET CROSS-EYED!</vt:lpstr>
    </vt:vector>
  </TitlesOfParts>
  <Company>GSPV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dc:creator>
  <cp:lastModifiedBy>Christopher</cp:lastModifiedBy>
  <cp:revision>1</cp:revision>
  <dcterms:created xsi:type="dcterms:W3CDTF">2012-03-21T14:21:19Z</dcterms:created>
  <dcterms:modified xsi:type="dcterms:W3CDTF">2012-03-21T14:21:48Z</dcterms:modified>
</cp:coreProperties>
</file>